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4" r:id="rId3"/>
    <p:sldId id="257" r:id="rId4"/>
    <p:sldId id="275" r:id="rId5"/>
    <p:sldId id="274" r:id="rId6"/>
    <p:sldId id="276" r:id="rId7"/>
    <p:sldId id="267" r:id="rId8"/>
    <p:sldId id="265" r:id="rId9"/>
    <p:sldId id="266" r:id="rId10"/>
    <p:sldId id="277" r:id="rId11"/>
    <p:sldId id="278" r:id="rId12"/>
    <p:sldId id="269" r:id="rId13"/>
    <p:sldId id="273" r:id="rId14"/>
    <p:sldId id="263" r:id="rId15"/>
    <p:sldId id="279" r:id="rId16"/>
    <p:sldId id="260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6" autoAdjust="0"/>
    <p:restoredTop sz="94707" autoAdjust="0"/>
  </p:normalViewPr>
  <p:slideViewPr>
    <p:cSldViewPr>
      <p:cViewPr>
        <p:scale>
          <a:sx n="80" d="100"/>
          <a:sy n="80" d="100"/>
        </p:scale>
        <p:origin x="918" y="7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10/2/2018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10/2/2018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Substance Free Workplace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699" y="5867400"/>
            <a:ext cx="3932237" cy="609600"/>
          </a:xfrm>
        </p:spPr>
        <p:txBody>
          <a:bodyPr/>
          <a:lstStyle/>
          <a:p>
            <a:pPr algn="ctr"/>
            <a:r>
              <a:rPr lang="en-US" dirty="0" smtClean="0"/>
              <a:t>Don’t Pop ‘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Image result for effects of drug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6" y="1447799"/>
            <a:ext cx="6207298" cy="41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effects of drugs post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615" y="609600"/>
            <a:ext cx="3745547" cy="496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9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Nose Candy ?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 descr="Cocaine Po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556" y="461212"/>
            <a:ext cx="4056380" cy="4959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Image result for cocaine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4" y="1304923"/>
            <a:ext cx="6340523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570627" y="5715000"/>
            <a:ext cx="3932237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Nose Candy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0" y="5714999"/>
            <a:ext cx="4102100" cy="609600"/>
          </a:xfrm>
        </p:spPr>
        <p:txBody>
          <a:bodyPr/>
          <a:lstStyle/>
          <a:p>
            <a:r>
              <a:rPr lang="en-US" dirty="0" smtClean="0"/>
              <a:t>Don’t Meth with it…</a:t>
            </a:r>
            <a:endParaRPr lang="en-US" dirty="0"/>
          </a:p>
        </p:txBody>
      </p:sp>
      <p:pic>
        <p:nvPicPr>
          <p:cNvPr id="5122" name="Picture 2" descr="Image result for effects of drug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26" y="609600"/>
            <a:ext cx="4376002" cy="4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effects of drugs post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457898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88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699" y="5867400"/>
            <a:ext cx="3932237" cy="609600"/>
          </a:xfrm>
        </p:spPr>
        <p:txBody>
          <a:bodyPr/>
          <a:lstStyle/>
          <a:p>
            <a:pPr algn="ctr"/>
            <a:r>
              <a:rPr lang="en-US" dirty="0" smtClean="0"/>
              <a:t>Don’t Pop ‘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64" y="457200"/>
            <a:ext cx="3557905" cy="471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mage result for heroi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5597265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Pain Reliever ??      Pain Killer ??       Killer…..</a:t>
            </a:r>
            <a:endParaRPr lang="en-US" dirty="0"/>
          </a:p>
        </p:txBody>
      </p:sp>
      <p:pic>
        <p:nvPicPr>
          <p:cNvPr id="1030" name="Picture 6" descr="Image result for opio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04160"/>
            <a:ext cx="7315200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effects… </a:t>
            </a:r>
            <a:endParaRPr lang="en-US" dirty="0"/>
          </a:p>
        </p:txBody>
      </p:sp>
      <p:pic>
        <p:nvPicPr>
          <p:cNvPr id="1026" name="Picture 2" descr="Image result for effects of dru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522655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ffects of dru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563361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Overdose Death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8229600" cy="4575175"/>
          </a:xfrm>
        </p:spPr>
        <p:txBody>
          <a:bodyPr/>
          <a:lstStyle/>
          <a:p>
            <a:r>
              <a:rPr lang="en-US" dirty="0" smtClean="0"/>
              <a:t>63,632 Drug overdose deaths in the US - 2016</a:t>
            </a:r>
            <a:endParaRPr lang="en-US" dirty="0"/>
          </a:p>
          <a:p>
            <a:r>
              <a:rPr lang="en-US" dirty="0" smtClean="0"/>
              <a:t>Opioids – 42,249 ~ 66.4 %</a:t>
            </a:r>
            <a:endParaRPr lang="en-US" dirty="0"/>
          </a:p>
          <a:p>
            <a:r>
              <a:rPr lang="en-US" dirty="0" smtClean="0"/>
              <a:t>SC : </a:t>
            </a:r>
            <a:r>
              <a:rPr lang="en-US" dirty="0" smtClean="0"/>
              <a:t>15.3% increase in overdose deaths 2015 &gt; 2016</a:t>
            </a:r>
          </a:p>
          <a:p>
            <a:r>
              <a:rPr lang="en-US" dirty="0" smtClean="0"/>
              <a:t>Worst : W Virginia (52), Ohio (39), New Hampshire (39),  </a:t>
            </a:r>
            <a:r>
              <a:rPr lang="en-US" dirty="0" err="1" smtClean="0"/>
              <a:t>Dist</a:t>
            </a:r>
            <a:r>
              <a:rPr lang="en-US" dirty="0" smtClean="0"/>
              <a:t> of Columbia (39), Pennsylvania (38) / 100,000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Quiz….</a:t>
            </a:r>
            <a:endParaRPr lang="en-US" dirty="0"/>
          </a:p>
        </p:txBody>
      </p:sp>
      <p:pic>
        <p:nvPicPr>
          <p:cNvPr id="14338" name="Picture 2" descr="Image result for effects of dru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10744200" cy="513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sult for schp d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"/>
            <a:ext cx="7800027" cy="438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4419600" cy="64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Image result for dui check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49842"/>
            <a:ext cx="434830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Excessive Drinking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$249 Billion in 2010</a:t>
            </a:r>
            <a:endParaRPr lang="en-US" dirty="0"/>
          </a:p>
          <a:p>
            <a:r>
              <a:rPr lang="en-US" dirty="0" smtClean="0"/>
              <a:t>$2.05 / drink</a:t>
            </a:r>
            <a:endParaRPr lang="en-US" dirty="0"/>
          </a:p>
          <a:p>
            <a:r>
              <a:rPr lang="en-US" dirty="0" smtClean="0"/>
              <a:t>72% of the cost affects losses </a:t>
            </a:r>
            <a:r>
              <a:rPr lang="en-US" sz="2800" b="1" dirty="0" smtClean="0"/>
              <a:t>workplace productivity</a:t>
            </a:r>
            <a:endParaRPr lang="en-US" b="1" dirty="0" smtClean="0"/>
          </a:p>
          <a:p>
            <a:r>
              <a:rPr lang="en-US" sz="2800" b="1" dirty="0" smtClean="0"/>
              <a:t>Health care expenses </a:t>
            </a:r>
            <a:r>
              <a:rPr lang="en-US" dirty="0" smtClean="0"/>
              <a:t>are 11% for treating problems</a:t>
            </a:r>
          </a:p>
          <a:p>
            <a:r>
              <a:rPr lang="en-US" sz="2800" b="1" dirty="0" smtClean="0"/>
              <a:t>Law Enforcement and Criminal Justice </a:t>
            </a:r>
            <a:r>
              <a:rPr lang="en-US" dirty="0" smtClean="0"/>
              <a:t>expenses 10%</a:t>
            </a:r>
          </a:p>
          <a:p>
            <a:r>
              <a:rPr lang="en-US" dirty="0" smtClean="0"/>
              <a:t>Losses form </a:t>
            </a:r>
            <a:r>
              <a:rPr lang="en-US" sz="2800" b="1" dirty="0" smtClean="0"/>
              <a:t>Motor Vehicle crashes </a:t>
            </a:r>
            <a:r>
              <a:rPr lang="en-US" dirty="0" smtClean="0"/>
              <a:t>account for 5%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effects of alcoho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917460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9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effects of alcoh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802639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7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effects… </a:t>
            </a:r>
            <a:endParaRPr lang="en-US" dirty="0"/>
          </a:p>
        </p:txBody>
      </p:sp>
      <p:pic>
        <p:nvPicPr>
          <p:cNvPr id="9218" name="Picture 2" descr="Image result for effects of alcoh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8" r="1"/>
          <a:stretch/>
        </p:blipFill>
        <p:spPr bwMode="auto">
          <a:xfrm>
            <a:off x="457200" y="2176462"/>
            <a:ext cx="328612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effects of alcohol women ug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80473"/>
            <a:ext cx="7801610" cy="364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3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to Learn…. By not making the mistake</a:t>
            </a:r>
            <a:endParaRPr lang="en-US" dirty="0"/>
          </a:p>
        </p:txBody>
      </p:sp>
      <p:pic>
        <p:nvPicPr>
          <p:cNvPr id="2050" name="Picture 2" descr="Image result for effects of dru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6" y="1828800"/>
            <a:ext cx="1178898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0" y="5334000"/>
            <a:ext cx="3932237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You don’t know what you are </a:t>
            </a:r>
            <a:r>
              <a:rPr lang="en-US" dirty="0" err="1" smtClean="0"/>
              <a:t>poppping</a:t>
            </a:r>
            <a:endParaRPr lang="en-US" dirty="0"/>
          </a:p>
        </p:txBody>
      </p:sp>
      <p:pic>
        <p:nvPicPr>
          <p:cNvPr id="3076" name="Picture 4" descr="Image result for effects of dru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32" y="914400"/>
            <a:ext cx="56769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ru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14400"/>
            <a:ext cx="447039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660" y="5718048"/>
            <a:ext cx="2877505" cy="685800"/>
          </a:xfrm>
        </p:spPr>
        <p:txBody>
          <a:bodyPr/>
          <a:lstStyle/>
          <a:p>
            <a:r>
              <a:rPr lang="en-US" dirty="0" smtClean="0"/>
              <a:t>It affects YOU </a:t>
            </a:r>
            <a:endParaRPr lang="en-US" dirty="0"/>
          </a:p>
        </p:txBody>
      </p:sp>
      <p:pic>
        <p:nvPicPr>
          <p:cNvPr id="4098" name="Picture 2" descr="Image result for effects of drug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 r="10677"/>
          <a:stretch>
            <a:fillRect/>
          </a:stretch>
        </p:blipFill>
        <p:spPr bwMode="auto">
          <a:xfrm>
            <a:off x="457200" y="364458"/>
            <a:ext cx="6172199" cy="60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930829" y="307848"/>
            <a:ext cx="349916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73</TotalTime>
  <Words>165</Words>
  <Application>Microsoft Office PowerPoint</Application>
  <PresentationFormat>Widescreen</PresentationFormat>
  <Paragraphs>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Franklin Gothic Medium</vt:lpstr>
      <vt:lpstr>Medical Design 16x9</vt:lpstr>
      <vt:lpstr>Substance Free Workplace</vt:lpstr>
      <vt:lpstr>PowerPoint Presentation</vt:lpstr>
      <vt:lpstr>Cost of Excessive Drinking</vt:lpstr>
      <vt:lpstr>PowerPoint Presentation</vt:lpstr>
      <vt:lpstr>PowerPoint Presentation</vt:lpstr>
      <vt:lpstr>The effects… </vt:lpstr>
      <vt:lpstr>Lesson to Learn…. By not making the mistake</vt:lpstr>
      <vt:lpstr>You don’t know what you are poppping</vt:lpstr>
      <vt:lpstr>It affects YOU </vt:lpstr>
      <vt:lpstr>Don’t Pop ‘em </vt:lpstr>
      <vt:lpstr>Nose Candy ?</vt:lpstr>
      <vt:lpstr>Don’t Meth with it…</vt:lpstr>
      <vt:lpstr>Don’t Pop ‘em </vt:lpstr>
      <vt:lpstr>Pain Reliever ??      Pain Killer ??       Killer…..</vt:lpstr>
      <vt:lpstr>The effects… </vt:lpstr>
      <vt:lpstr>Drug Overdose Death Rate</vt:lpstr>
      <vt:lpstr>Drug Quiz….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Substance Free Workplace</dc:title>
  <dc:creator>Erik G. Carlson</dc:creator>
  <cp:lastModifiedBy>Erik G. Carlson</cp:lastModifiedBy>
  <cp:revision>9</cp:revision>
  <dcterms:created xsi:type="dcterms:W3CDTF">2018-10-02T15:48:10Z</dcterms:created>
  <dcterms:modified xsi:type="dcterms:W3CDTF">2018-10-02T17:01:25Z</dcterms:modified>
</cp:coreProperties>
</file>